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4"/>
  </p:notesMasterIdLst>
  <p:sldIdLst>
    <p:sldId id="308" r:id="rId2"/>
    <p:sldId id="344" r:id="rId3"/>
    <p:sldId id="320" r:id="rId4"/>
    <p:sldId id="348" r:id="rId5"/>
    <p:sldId id="349" r:id="rId6"/>
    <p:sldId id="350" r:id="rId7"/>
    <p:sldId id="321" r:id="rId8"/>
    <p:sldId id="326" r:id="rId9"/>
    <p:sldId id="351" r:id="rId10"/>
    <p:sldId id="352" r:id="rId11"/>
    <p:sldId id="354" r:id="rId12"/>
    <p:sldId id="356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0CC"/>
    <a:srgbClr val="FF0066"/>
    <a:srgbClr val="C21A8A"/>
    <a:srgbClr val="FFFF00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73" d="100"/>
          <a:sy n="73" d="100"/>
        </p:scale>
        <p:origin x="-12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B73924-ACCB-4868-8828-897B34F72F10}" type="datetimeFigureOut">
              <a:rPr lang="en-US"/>
              <a:pPr>
                <a:defRPr/>
              </a:pPr>
              <a:t>30/01/2020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36590B-66D9-411A-B445-A1EC1BC0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2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C6960E-6D49-4320-B85A-3DD5BE84B8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E6FABE-385D-4C69-89A5-C44ED47AA44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CC12A848-FFC2-44B3-8E10-BFC30FBF8B82}" type="slidenum">
              <a:rPr lang="en-US" sz="1200">
                <a:latin typeface="+mn-lt"/>
              </a:rPr>
              <a:pPr>
                <a:defRPr/>
              </a:pPr>
              <a:t>22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C147D13-D4C7-443D-92FA-6A8C5E943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69907DB-14F1-4C70-9564-3D52C6BC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F01FA37-C806-4575-867D-DFBCF3B5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0FE232D-B324-4864-88B2-A97FEB8D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FB7DC18-BABC-40CF-BED2-496198673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4AE7768-8D68-4338-AC25-9DFCE7523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9CD54C7-A302-47B4-89CD-7631F3ED7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EC2AC63-E58A-478D-BA80-52D59C6E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7FD2135-93B3-4314-8ACA-473A74CA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9C946C7-4795-461F-B727-6924416D9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2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37E88F8-6A9E-43B0-979D-59D04C6F3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76527B3-5370-4902-9DEA-FBFAAE43B045}" type="slidenum">
              <a:rPr lang="en-US">
                <a:effectLst/>
              </a:rPr>
              <a:pPr>
                <a:defRPr/>
              </a:p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78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11" Type="http://schemas.openxmlformats.org/officeDocument/2006/relationships/image" Target="../media/image28.emf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image" Target="../media/image24.jpe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3.xml"/><Relationship Id="rId7" Type="http://schemas.openxmlformats.org/officeDocument/2006/relationships/image" Target="../media/image37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11" Type="http://schemas.openxmlformats.org/officeDocument/2006/relationships/image" Target="../media/image38.wmf"/><Relationship Id="rId5" Type="http://schemas.openxmlformats.org/officeDocument/2006/relationships/slide" Target="slide14.xml"/><Relationship Id="rId10" Type="http://schemas.openxmlformats.org/officeDocument/2006/relationships/hyperlink" Target="file:///C:\Users\NGUYEN%20CONG%20NAM\Desktop\Paint.lnk" TargetMode="External"/><Relationship Id="rId4" Type="http://schemas.openxmlformats.org/officeDocument/2006/relationships/slide" Target="slide10.xml"/><Relationship Id="rId9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slide" Target="slide14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e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10" Type="http://schemas.openxmlformats.org/officeDocument/2006/relationships/image" Target="../media/image38.wmf"/><Relationship Id="rId4" Type="http://schemas.openxmlformats.org/officeDocument/2006/relationships/image" Target="../media/image31.png"/><Relationship Id="rId9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36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eg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10" Type="http://schemas.openxmlformats.org/officeDocument/2006/relationships/image" Target="../media/image38.wmf"/><Relationship Id="rId4" Type="http://schemas.openxmlformats.org/officeDocument/2006/relationships/image" Target="../media/image43.png"/><Relationship Id="rId9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45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a%20nh&#7841;c\Hoa-Ban-Vao-Lop.mp3" TargetMode="External"/><Relationship Id="rId6" Type="http://schemas.openxmlformats.org/officeDocument/2006/relationships/image" Target="../media/image36.gif"/><Relationship Id="rId5" Type="http://schemas.openxmlformats.org/officeDocument/2006/relationships/slide" Target="slide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ban-phim.jpg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38200" y="2724150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Em vẽ hình quả cam theo mẫu dưới đây: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685800" y="2114550"/>
            <a:ext cx="7772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Tẩy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71600" y="762000"/>
            <a:ext cx="716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Tẩy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xóa chi tiết tranh vẽ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564074" y="1406664"/>
            <a:ext cx="1513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S/47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30089"/>
            <a:ext cx="3124200" cy="316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1"/>
          <p:cNvSpPr>
            <a:spLocks noChangeArrowheads="1"/>
          </p:cNvSpPr>
          <p:nvPr/>
        </p:nvSpPr>
        <p:spPr bwMode="auto">
          <a:xfrm>
            <a:off x="1965325" y="1066800"/>
            <a:ext cx="7207250" cy="1447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Đâu là biểu tượng của phần mềm </a:t>
            </a:r>
          </a:p>
          <a:p>
            <a:pPr algn="ctr"/>
            <a:r>
              <a:rPr 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Paint?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538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5384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5385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</a:rPr>
              <a:t>Hỉ</a:t>
            </a:r>
            <a:endParaRPr lang="vi-VN">
              <a:solidFill>
                <a:srgbClr val="000000"/>
              </a:solidFill>
            </a:endParaRPr>
          </a:p>
        </p:txBody>
      </p:sp>
      <p:sp>
        <p:nvSpPr>
          <p:cNvPr id="15377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15378" name="Picture 29" descr="Picture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4751388"/>
            <a:ext cx="82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269875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9144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61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 autoUpdateAnimBg="0"/>
      <p:bldP spid="7178" grpId="0" bldLvl="0" animBg="1" autoUpdateAnimBg="0"/>
      <p:bldP spid="7178" grpId="1" animBg="1"/>
      <p:bldP spid="7179" grpId="0" animBg="1"/>
      <p:bldP spid="7179" grpId="1"/>
      <p:bldP spid="7183" grpId="0" bldLvl="0" animBg="1" autoUpdateAnimBg="0"/>
      <p:bldP spid="7184" grpId="0" animBg="1"/>
      <p:bldP spid="7188" grpId="0" bldLvl="0" animBg="1" autoUpdateAnimBg="0"/>
      <p:bldP spid="7188" grpId="1" animBg="1"/>
      <p:bldP spid="7189" grpId="0" animBg="1"/>
      <p:bldP spid="7189" grpId="1"/>
      <p:bldP spid="7190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743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32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33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24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17425" name="Picture 29" descr="Picture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AutoShape 51"/>
          <p:cNvSpPr>
            <a:spLocks noChangeArrowheads="1"/>
          </p:cNvSpPr>
          <p:nvPr/>
        </p:nvSpPr>
        <p:spPr bwMode="auto">
          <a:xfrm>
            <a:off x="1965325" y="1231900"/>
            <a:ext cx="7178675" cy="1206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tẩy chi tiết tranh vẽ, em sử dụng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công cụ nào trong các công cụ sau?</a:t>
            </a:r>
          </a:p>
        </p:txBody>
      </p:sp>
      <p:pic>
        <p:nvPicPr>
          <p:cNvPr id="15395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562225"/>
            <a:ext cx="10652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6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592513"/>
            <a:ext cx="10366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7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38675"/>
            <a:ext cx="11366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30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22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 animBg="1" autoUpdateAnimBg="0"/>
      <p:bldP spid="7179" grpId="0" animBg="1"/>
      <p:bldP spid="7183" grpId="0" bldLvl="0" animBg="1" autoUpdateAnimBg="0"/>
      <p:bldP spid="7183" grpId="1" animBg="1"/>
      <p:bldP spid="7184" grpId="0" animBg="1"/>
      <p:bldP spid="7184" grpId="1"/>
      <p:bldP spid="7188" grpId="0" bldLvl="0" animBg="1" autoUpdateAnimBg="0"/>
      <p:bldP spid="7188" grpId="1" animBg="1"/>
      <p:bldP spid="7189" grpId="0" animBg="1"/>
      <p:bldP spid="7189" grpId="1"/>
      <p:bldP spid="719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0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1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34004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Shift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33525" y="3733800"/>
            <a:ext cx="34194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Ctrl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34036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Delete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475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19476" name="Picture 29" descr="Picture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AutoShape 51"/>
          <p:cNvSpPr>
            <a:spLocks noChangeArrowheads="1"/>
          </p:cNvSpPr>
          <p:nvPr/>
        </p:nvSpPr>
        <p:spPr bwMode="auto">
          <a:xfrm>
            <a:off x="1808163" y="860425"/>
            <a:ext cx="7319962" cy="16033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xóa chi tiết tranh vẽ trong phần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 Paint, sau khi chọn phần tranh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 muốn xóa em nhấn phím ….</a:t>
            </a:r>
          </a:p>
        </p:txBody>
      </p:sp>
      <p:sp>
        <p:nvSpPr>
          <p:cNvPr id="19478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69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5" grpId="2" animBg="1"/>
      <p:bldP spid="7178" grpId="0" bldLvl="0" animBg="1" autoUpdateAnimBg="0"/>
      <p:bldP spid="7178" grpId="1" animBg="1"/>
      <p:bldP spid="7179" grpId="0" animBg="1"/>
      <p:bldP spid="7179" grpId="1"/>
      <p:bldP spid="7180" grpId="0" bldLvl="0" animBg="1" autoUpdateAnimBg="0"/>
      <p:bldP spid="7180" grpId="1" animBg="1" autoUpdateAnimBg="0"/>
      <p:bldP spid="7180" grpId="2" animBg="1"/>
      <p:bldP spid="7183" grpId="0" bldLvl="0" animBg="1" autoUpdateAnimBg="0"/>
      <p:bldP spid="7183" grpId="1" animBg="1"/>
      <p:bldP spid="7184" grpId="0" animBg="1"/>
      <p:bldP spid="7184" grpId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-304800" y="762000"/>
            <a:ext cx="982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BÀI 4: TẨY, XÓA CHI TIẾT TRANH VẼ (Tiếp)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246484" y="0"/>
            <a:ext cx="6830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Thứ tư ngày </a:t>
            </a:r>
            <a:r>
              <a:rPr lang="en-US" sz="3600" b="1" smtClean="0">
                <a:latin typeface="Times New Roman" pitchFamily="18" charset="0"/>
              </a:rPr>
              <a:t>4 </a:t>
            </a:r>
            <a:r>
              <a:rPr lang="en-US" sz="3600" b="1">
                <a:latin typeface="Times New Roman" pitchFamily="18" charset="0"/>
              </a:rPr>
              <a:t>tháng </a:t>
            </a:r>
            <a:r>
              <a:rPr lang="en-US" sz="3600" b="1" smtClean="0">
                <a:latin typeface="Times New Roman" pitchFamily="18" charset="0"/>
              </a:rPr>
              <a:t>12 </a:t>
            </a:r>
            <a:r>
              <a:rPr lang="en-US" sz="3600" b="1">
                <a:latin typeface="Times New Roman" pitchFamily="18" charset="0"/>
              </a:rPr>
              <a:t>n</a:t>
            </a:r>
            <a:r>
              <a:rPr lang="vi-VN" sz="3600" b="1">
                <a:latin typeface="Times New Roman" pitchFamily="18" charset="0"/>
              </a:rPr>
              <a:t>ă</a:t>
            </a:r>
            <a:r>
              <a:rPr lang="en-US" sz="3600" b="1">
                <a:latin typeface="Times New Roman" pitchFamily="18" charset="0"/>
              </a:rPr>
              <a:t>m </a:t>
            </a:r>
            <a:r>
              <a:rPr lang="en-US" sz="3600" b="1" smtClean="0">
                <a:latin typeface="Times New Roman" pitchFamily="18" charset="0"/>
              </a:rPr>
              <a:t>2019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241572" y="1447800"/>
            <a:ext cx="840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Hoạt động thực hành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67"/>
          <p:cNvSpPr txBox="1">
            <a:spLocks noChangeArrowheads="1"/>
          </p:cNvSpPr>
          <p:nvPr/>
        </p:nvSpPr>
        <p:spPr bwMode="auto">
          <a:xfrm>
            <a:off x="304800" y="1971675"/>
            <a:ext cx="883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800" b="1" smtClean="0">
                <a:effectLst/>
                <a:latin typeface="Times New Roman" pitchFamily="18" charset="0"/>
                <a:cs typeface="Times New Roman" pitchFamily="18" charset="0"/>
              </a:rPr>
              <a:t>B1. Trao </a:t>
            </a:r>
            <a:r>
              <a:rPr lang="nl-NL" sz="2800" b="1">
                <a:effectLst/>
                <a:latin typeface="Times New Roman" pitchFamily="18" charset="0"/>
                <a:cs typeface="Times New Roman" pitchFamily="18" charset="0"/>
              </a:rPr>
              <a:t>đổi với bạn và vẽ chiếc điện thoại như hình bên, lưu bài vẽ vào thư mục trên máy tính có tên dienthoai.</a:t>
            </a:r>
            <a:endParaRPr lang="en-US" sz="28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74274"/>
            <a:ext cx="18859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/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201613" y="161925"/>
            <a:ext cx="84089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800" b="1">
                <a:effectLst/>
                <a:latin typeface="Times New Roman" pitchFamily="18" charset="0"/>
                <a:cs typeface="Times New Roman" pitchFamily="18" charset="0"/>
              </a:rPr>
              <a:t>B.2. Mở bài vẽ dienthoai đã vẽ ở trên, xóa một vài chi tiết và vẽ thêm các chi tiết khác để được chiếc điện thoại như hình bên</a:t>
            </a:r>
            <a:endParaRPr lang="en-US" sz="280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5040"/>
            <a:ext cx="3810000" cy="558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81698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4191000"/>
            <a:ext cx="1371600" cy="0"/>
          </a:xfrm>
          <a:prstGeom prst="straightConnector1">
            <a:avLst/>
          </a:prstGeom>
          <a:ln w="7620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6553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“Ô SỐ MAY MẮN”</a:t>
            </a:r>
          </a:p>
        </p:txBody>
      </p:sp>
    </p:spTree>
    <p:extLst>
      <p:ext uri="{BB962C8B-B14F-4D97-AF65-F5344CB8AC3E}">
        <p14:creationId xmlns:p14="http://schemas.microsoft.com/office/powerpoint/2010/main" val="135928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KY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4600" y="191135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460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0" y="1897063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4581" name="Picture 9" descr="kitt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603500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1PTRIGB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Oval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77000" y="19050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19050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72400" y="19050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4586" name="Picture 6" descr="POINSET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9175" y="4048125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114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412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52600" y="1908175"/>
            <a:ext cx="533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92213" y="29845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mừng bạn nhận được phần thưởng là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“Một tràng pháo tay”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220913" y="1906588"/>
            <a:ext cx="464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PHẦN THƯỞNG </a:t>
            </a:r>
          </a:p>
        </p:txBody>
      </p:sp>
      <p:pic>
        <p:nvPicPr>
          <p:cNvPr id="25606" name="Picture 9" descr="kitt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450" y="2743200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POINSET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4062413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09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95400" y="838200"/>
            <a:ext cx="6821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ra công cụ chọn phần hình vẽ trong các công cụ sau:</a:t>
            </a:r>
          </a:p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11400" y="320040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/>
              <a:cs typeface="Times New Roman" pitchFamily="18" charset="0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330450" y="2303463"/>
            <a:ext cx="2438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2330450" y="3124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2438400" y="40640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pic>
        <p:nvPicPr>
          <p:cNvPr id="26632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11375"/>
            <a:ext cx="11366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048000"/>
            <a:ext cx="11160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962400"/>
            <a:ext cx="1065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463800"/>
            <a:ext cx="2895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6" descr="POINSET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0950" y="4191000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15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5"/>
          <p:cNvSpPr txBox="1">
            <a:spLocks noChangeArrowheads="1"/>
          </p:cNvSpPr>
          <p:nvPr/>
        </p:nvSpPr>
        <p:spPr bwMode="auto">
          <a:xfrm>
            <a:off x="1524000" y="914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công cụ vẽ hình elip, muốn vẽ được hình tròn trong khi vẽ em nhấn giữ phím …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38400" y="4437063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/>
              <a:cs typeface="Times New Roman" pitchFamily="18" charset="0"/>
            </a:endParaRP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2438400" y="3078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Ctrl </a:t>
            </a: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2362200" y="36576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Delete</a:t>
            </a:r>
          </a:p>
        </p:txBody>
      </p: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2438400" y="4373563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Shift </a:t>
            </a:r>
          </a:p>
        </p:txBody>
      </p:sp>
      <p:pic>
        <p:nvPicPr>
          <p:cNvPr id="27656" name="Picture 9" descr="kitt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532063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 descr="POINSET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11900" y="4062413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1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1219200" y="958850"/>
            <a:ext cx="845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</a:t>
            </a:r>
            <a:r>
              <a:rPr lang="en-US" sz="26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 hiện tẩy đi một chiếc lá theo hướng dẫn sau:</a:t>
            </a: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381000" y="2286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Tẩy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800600" y="3505200"/>
            <a:ext cx="3189514" cy="1371600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Thảo luận nhóm đôi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905000" y="3895725"/>
            <a:ext cx="1733550" cy="1311275"/>
            <a:chOff x="432" y="1536"/>
            <a:chExt cx="796" cy="792"/>
          </a:xfrm>
        </p:grpSpPr>
        <p:grpSp>
          <p:nvGrpSpPr>
            <p:cNvPr id="8200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8203" name="Picture 13" descr="Dauhoi2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1" name="Picture 15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6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681038" y="54102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C21A8A"/>
                </a:solidFill>
                <a:latin typeface="Times New Roman" pitchFamily="18" charset="0"/>
                <a:cs typeface="Times New Roman" pitchFamily="18" charset="0"/>
              </a:rPr>
              <a:t>Nêu các bước thực hiện tẩy chi tiết tranh vẽ? 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25" y="1627688"/>
            <a:ext cx="14287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618163"/>
            <a:ext cx="1162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42858" y="2514600"/>
            <a:ext cx="1005342" cy="0"/>
          </a:xfrm>
          <a:prstGeom prst="straightConnector1">
            <a:avLst/>
          </a:prstGeom>
          <a:ln w="5715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5"/>
          <p:cNvSpPr txBox="1">
            <a:spLocks noChangeArrowheads="1"/>
          </p:cNvSpPr>
          <p:nvPr/>
        </p:nvSpPr>
        <p:spPr bwMode="auto">
          <a:xfrm>
            <a:off x="1371600" y="944563"/>
            <a:ext cx="6767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 là nút lệnh để chọn kích thước nét vẽ?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328863" y="3176588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/>
              <a:cs typeface="Times New Roman" pitchFamily="18" charset="0"/>
            </a:endParaRP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2390775" y="22399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390775" y="4156075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2390775" y="3089275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022600"/>
            <a:ext cx="111601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209800"/>
            <a:ext cx="1116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976688"/>
            <a:ext cx="1116013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314575"/>
            <a:ext cx="2895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4" name="Picture 6" descr="POINSET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3175" y="4156075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73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rames PPT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Hoa-Ban-Vao-Lo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65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CHÚC MỪNG BẠN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“Ô SỐ MAY MẮN”</a:t>
            </a:r>
          </a:p>
        </p:txBody>
      </p:sp>
      <p:pic>
        <p:nvPicPr>
          <p:cNvPr id="29701" name="Picture 9" descr="kitt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429000"/>
            <a:ext cx="28956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POINSET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3760788"/>
            <a:ext cx="2819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98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0)">
                                      <p:cBhvr>
                                        <p:cTn id="6" dur="206423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hinh\khunghinh\muare_asia_babyvol29_1_9364279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514600"/>
            <a:ext cx="497443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72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72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mbiet - Cop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164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457200" y="1066800"/>
            <a:ext cx="845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</a:t>
            </a:r>
            <a:r>
              <a:rPr lang="en-US" sz="26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 bước thực hiện tảy chi tiết tranh vẽ:</a:t>
            </a: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381000" y="4572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Tẩy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38200" y="1905000"/>
            <a:ext cx="8305800" cy="2473325"/>
            <a:chOff x="838200" y="1905000"/>
            <a:chExt cx="8305800" cy="2473325"/>
          </a:xfrm>
        </p:grpSpPr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838200" y="1905000"/>
              <a:ext cx="8305800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6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1: Nháy chọn công cụ tẩy         trong hộp công cụ.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6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2: Đưa con trỏ vào vùng cần tẩy, con trỏ chuột chuyển sang hình 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6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3: Nháy hoặc nhấn giữ nút trái chuột và di chuyển để tẩy chi tiết vẽ.</a:t>
              </a:r>
            </a:p>
          </p:txBody>
        </p:sp>
        <p:pic>
          <p:nvPicPr>
            <p:cNvPr id="922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05000"/>
              <a:ext cx="5334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783" y="2951162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3581400" y="4114800"/>
            <a:ext cx="533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thay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đổi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kích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thướt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,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cụ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kích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thướt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nút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lệnh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20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419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533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53000"/>
            <a:ext cx="481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" y="4495800"/>
            <a:ext cx="1162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533400" y="4379384"/>
            <a:ext cx="7848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 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en-US" sz="2800" dirty="0" err="1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Phím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: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 action="ppaction://hlinkfile"/>
              </a:rPr>
              <a:t>Delete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							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	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62252"/>
            <a:ext cx="2990850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981200"/>
            <a:ext cx="766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962400"/>
            <a:ext cx="2781300" cy="62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47334"/>
            <a:ext cx="2030413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048001"/>
            <a:ext cx="4206875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962401"/>
            <a:ext cx="3359150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838201"/>
            <a:ext cx="3151187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4953000"/>
            <a:ext cx="1165225" cy="7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151"/>
            <a:ext cx="7924800" cy="85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66800" y="1945217"/>
            <a:ext cx="10668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2891368"/>
            <a:ext cx="2940050" cy="7662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6801" y="3962400"/>
            <a:ext cx="2970213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28775" y="4876800"/>
            <a:ext cx="1182688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7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Tìm phím delete trên bàn phím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19800" y="2971800"/>
            <a:ext cx="533400" cy="533400"/>
          </a:xfrm>
          <a:prstGeom prst="roundRect">
            <a:avLst/>
          </a:prstGeom>
          <a:noFill/>
          <a:ln w="76200">
            <a:solidFill>
              <a:srgbClr val="1D1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2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1143000" y="914400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Mở </a:t>
            </a:r>
            <a:r>
              <a:rPr lang="en-US" sz="2800" dirty="0" err="1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Ngoi</a:t>
            </a:r>
            <a:r>
              <a:rPr lang="en-US" sz="2800" dirty="0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</a:t>
            </a:r>
            <a:r>
              <a:rPr lang="en-US" sz="2800">
                <a:solidFill>
                  <a:srgbClr val="C21A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đã vẽ ở Bài 2, thực hiện xóa chi tiết cửa sổ trong ngôi nhà theo hướng dẫn.</a:t>
            </a:r>
            <a:endParaRPr lang="en-US" sz="2800" dirty="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685800" y="3048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Xóa chi tiết tranh vẽ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9" y="2798136"/>
            <a:ext cx="421168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733800" y="4800600"/>
            <a:ext cx="990600" cy="0"/>
          </a:xfrm>
          <a:prstGeom prst="straightConnector1">
            <a:avLst/>
          </a:prstGeom>
          <a:ln w="5715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6499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38200" y="2286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594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1905000"/>
            <a:ext cx="8839200" cy="2282825"/>
            <a:chOff x="304800" y="1828800"/>
            <a:chExt cx="8839200" cy="2282825"/>
          </a:xfrm>
        </p:grpSpPr>
        <p:sp>
          <p:nvSpPr>
            <p:cNvPr id="11" name="Text Box 67"/>
            <p:cNvSpPr txBox="1">
              <a:spLocks noChangeArrowheads="1"/>
            </p:cNvSpPr>
            <p:nvPr/>
          </p:nvSpPr>
          <p:spPr bwMode="auto">
            <a:xfrm>
              <a:off x="304800" y="1828800"/>
              <a:ext cx="8839200" cy="228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1: Nháy chọn công cụ                                   trong            như hình bên.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2: Kéo thả chuột sao cho phần nét đứt          bao quanh cửa sổ ngôi nhà.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Bước 3: Nhấn phím Delete để xóa vùng đã chọn.</a:t>
              </a:r>
            </a:p>
          </p:txBody>
        </p:sp>
        <p:pic>
          <p:nvPicPr>
            <p:cNvPr id="1127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828800"/>
              <a:ext cx="7667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900" y="2590800"/>
              <a:ext cx="6731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47850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2038" y="501650"/>
            <a:ext cx="6507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 Nêu các bước thực hiện xóa chi tiết tranh vẽ.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8488" y="146050"/>
            <a:ext cx="1733550" cy="1312863"/>
            <a:chOff x="432" y="1536"/>
            <a:chExt cx="796" cy="792"/>
          </a:xfrm>
        </p:grpSpPr>
        <p:grpSp>
          <p:nvGrpSpPr>
            <p:cNvPr id="11272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11275" name="Picture 13" descr="Dauhoi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3" name="Picture 15" descr="ag00317_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6" descr="ag00317_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38200" y="2286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76200" y="4572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Xóa chi tiết tranh vẽ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1066800"/>
            <a:ext cx="8534400" cy="822325"/>
            <a:chOff x="304800" y="1066800"/>
            <a:chExt cx="8534400" cy="822325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304800" y="1066800"/>
              <a:ext cx="8534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b)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công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cụ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     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để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xóa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cây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trong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vẽ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21A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Ngoi</a:t>
              </a:r>
              <a:r>
                <a:rPr lang="en-US" sz="2400" dirty="0">
                  <a:solidFill>
                    <a:srgbClr val="C21A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21A8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Nha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hướng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dẫn</a:t>
              </a:r>
              <a:r>
                <a:rPr lang="en-US" sz="2400" dirty="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.</a:t>
              </a:r>
            </a:p>
          </p:txBody>
        </p:sp>
        <p:pic>
          <p:nvPicPr>
            <p:cNvPr id="1230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066800"/>
              <a:ext cx="61436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1676400"/>
            <a:ext cx="8839200" cy="2590800"/>
            <a:chOff x="152400" y="1676400"/>
            <a:chExt cx="8839200" cy="2590800"/>
          </a:xfrm>
        </p:grpSpPr>
        <p:grpSp>
          <p:nvGrpSpPr>
            <p:cNvPr id="12295" name="Group 3"/>
            <p:cNvGrpSpPr>
              <a:grpSpLocks/>
            </p:cNvGrpSpPr>
            <p:nvPr/>
          </p:nvGrpSpPr>
          <p:grpSpPr bwMode="auto">
            <a:xfrm>
              <a:off x="152400" y="1676400"/>
              <a:ext cx="8839200" cy="2590800"/>
              <a:chOff x="304800" y="1676400"/>
              <a:chExt cx="8839200" cy="2590800"/>
            </a:xfrm>
          </p:grpSpPr>
          <p:pic>
            <p:nvPicPr>
              <p:cNvPr id="12297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1676400"/>
                <a:ext cx="766763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98" name="Group 1"/>
              <p:cNvGrpSpPr>
                <a:grpSpLocks/>
              </p:cNvGrpSpPr>
              <p:nvPr/>
            </p:nvGrpSpPr>
            <p:grpSpPr bwMode="auto">
              <a:xfrm>
                <a:off x="304800" y="1819275"/>
                <a:ext cx="8839200" cy="2447925"/>
                <a:chOff x="304800" y="1819275"/>
                <a:chExt cx="8839200" cy="2447925"/>
              </a:xfrm>
            </p:grpSpPr>
            <p:sp>
              <p:nvSpPr>
                <p:cNvPr id="1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04800" y="1984375"/>
                  <a:ext cx="8839200" cy="2282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>
                      <a:solidFill>
                        <a:srgbClr val="1D10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Bước 1: Nháy chọn công cụ                                   trong            như hình bên.</a:t>
                  </a:r>
                </a:p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>
                      <a:solidFill>
                        <a:srgbClr val="1D10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Bước 2: Kéo thả chuột sao cho phần nét đứt          bao quanh cửa sổ ngôi nhà.</a:t>
                  </a:r>
                </a:p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>
                      <a:solidFill>
                        <a:srgbClr val="1D10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Bước 3: Nhấn phím Delete để xóa vùng đã chọn.</a:t>
                  </a:r>
                </a:p>
              </p:txBody>
            </p:sp>
            <p:pic>
              <p:nvPicPr>
                <p:cNvPr id="12300" name="Picture 1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6200" y="1819275"/>
                  <a:ext cx="2552700" cy="619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229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743200"/>
              <a:ext cx="6731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23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CỦNG CỐ - DẶN DÒ </a:t>
            </a:r>
            <a:endParaRPr lang="en-US" altLang="vi-VN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Nêu các bước để tẩy chi tiết tranh vẽ?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86" y="2286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Nêu các bước để xóa chi tiết tranh vẽ bằng công cụ chọn hình vuông?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23" y="3733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Nêu các bước để xóa chi tiết tranh vẽ bằng công cụ chọn hình tự do?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623" y="5181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Về nhà học bài chuẩn cị cho tiết sau thực hành.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72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664</Words>
  <Application>Microsoft Office PowerPoint</Application>
  <PresentationFormat>On-screen Show (4:3)</PresentationFormat>
  <Paragraphs>99</Paragraphs>
  <Slides>22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Tìm phím delete trên bàn phím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Thanh An</dc:creator>
  <cp:lastModifiedBy>Admin</cp:lastModifiedBy>
  <cp:revision>176</cp:revision>
  <dcterms:created xsi:type="dcterms:W3CDTF">2011-12-06T00:36:00Z</dcterms:created>
  <dcterms:modified xsi:type="dcterms:W3CDTF">2020-01-30T08:04:53Z</dcterms:modified>
</cp:coreProperties>
</file>